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76" r:id="rId5"/>
    <p:sldId id="259" r:id="rId6"/>
    <p:sldId id="277" r:id="rId7"/>
    <p:sldId id="262" r:id="rId8"/>
    <p:sldId id="260" r:id="rId9"/>
    <p:sldId id="264" r:id="rId10"/>
    <p:sldId id="265" r:id="rId11"/>
    <p:sldId id="261" r:id="rId12"/>
    <p:sldId id="27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3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A854C-EBB5-42BE-9D04-B36DD9CAC3A0}" type="datetimeFigureOut">
              <a:rPr lang="ru-RU" smtClean="0"/>
              <a:pPr/>
              <a:t>29.05.2020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7A6F4-7B0B-4F82-9DDE-76B7AEB30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A854C-EBB5-42BE-9D04-B36DD9CAC3A0}" type="datetimeFigureOut">
              <a:rPr lang="ru-RU" smtClean="0"/>
              <a:pPr/>
              <a:t>29.05.2020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7A6F4-7B0B-4F82-9DDE-76B7AEB30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A854C-EBB5-42BE-9D04-B36DD9CAC3A0}" type="datetimeFigureOut">
              <a:rPr lang="ru-RU" smtClean="0"/>
              <a:pPr/>
              <a:t>29.05.2020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7A6F4-7B0B-4F82-9DDE-76B7AEB30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A854C-EBB5-42BE-9D04-B36DD9CAC3A0}" type="datetimeFigureOut">
              <a:rPr lang="ru-RU" smtClean="0"/>
              <a:pPr/>
              <a:t>29.05.2020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7A6F4-7B0B-4F82-9DDE-76B7AEB30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A854C-EBB5-42BE-9D04-B36DD9CAC3A0}" type="datetimeFigureOut">
              <a:rPr lang="ru-RU" smtClean="0"/>
              <a:pPr/>
              <a:t>29.05.2020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7A6F4-7B0B-4F82-9DDE-76B7AEB30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A854C-EBB5-42BE-9D04-B36DD9CAC3A0}" type="datetimeFigureOut">
              <a:rPr lang="ru-RU" smtClean="0"/>
              <a:pPr/>
              <a:t>29.05.2020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7A6F4-7B0B-4F82-9DDE-76B7AEB30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A854C-EBB5-42BE-9D04-B36DD9CAC3A0}" type="datetimeFigureOut">
              <a:rPr lang="ru-RU" smtClean="0"/>
              <a:pPr/>
              <a:t>29.05.2020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7A6F4-7B0B-4F82-9DDE-76B7AEB30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A854C-EBB5-42BE-9D04-B36DD9CAC3A0}" type="datetimeFigureOut">
              <a:rPr lang="ru-RU" smtClean="0"/>
              <a:pPr/>
              <a:t>29.05.2020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7A6F4-7B0B-4F82-9DDE-76B7AEB30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A854C-EBB5-42BE-9D04-B36DD9CAC3A0}" type="datetimeFigureOut">
              <a:rPr lang="ru-RU" smtClean="0"/>
              <a:pPr/>
              <a:t>29.05.2020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4A7A6F4-7B0B-4F82-9DDE-76B7AEB3094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A854C-EBB5-42BE-9D04-B36DD9CAC3A0}" type="datetimeFigureOut">
              <a:rPr lang="ru-RU" smtClean="0"/>
              <a:pPr/>
              <a:t>29.05.2020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7A6F4-7B0B-4F82-9DDE-76B7AEB30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A854C-EBB5-42BE-9D04-B36DD9CAC3A0}" type="datetimeFigureOut">
              <a:rPr lang="ru-RU" smtClean="0"/>
              <a:pPr/>
              <a:t>29.05.2020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7A6F4-7B0B-4F82-9DDE-76B7AEB30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35A854C-EBB5-42BE-9D04-B36DD9CAC3A0}" type="datetimeFigureOut">
              <a:rPr lang="ru-RU" smtClean="0"/>
              <a:pPr/>
              <a:t>29.05.2020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4A7A6F4-7B0B-4F82-9DDE-76B7AEB3094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357166"/>
            <a:ext cx="8334404" cy="6286543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Творческая жизнь</a:t>
            </a:r>
            <a:br>
              <a:rPr lang="ru-RU" sz="3200" dirty="0" smtClean="0"/>
            </a:br>
            <a:r>
              <a:rPr lang="ru-RU" sz="3200" dirty="0" smtClean="0"/>
              <a:t> творческого объединения  </a:t>
            </a:r>
            <a:br>
              <a:rPr lang="ru-RU" sz="3200" dirty="0" smtClean="0"/>
            </a:br>
            <a:r>
              <a:rPr lang="ru-RU" sz="3200" dirty="0" smtClean="0"/>
              <a:t> «Лего - конструирование»</a:t>
            </a:r>
            <a:br>
              <a:rPr lang="ru-RU" sz="3200" dirty="0" smtClean="0"/>
            </a:br>
            <a:r>
              <a:rPr lang="ru-RU" sz="3200" dirty="0" smtClean="0"/>
              <a:t> за </a:t>
            </a:r>
            <a:r>
              <a:rPr lang="ru-RU" sz="3200" dirty="0" smtClean="0"/>
              <a:t>2019 </a:t>
            </a:r>
            <a:r>
              <a:rPr lang="ru-RU" sz="3200" dirty="0" smtClean="0"/>
              <a:t>- </a:t>
            </a:r>
            <a:r>
              <a:rPr lang="ru-RU" sz="3200" dirty="0" smtClean="0"/>
              <a:t>2020учебный </a:t>
            </a:r>
            <a:r>
              <a:rPr lang="ru-RU" sz="3200" dirty="0" smtClean="0"/>
              <a:t>год </a:t>
            </a:r>
            <a:br>
              <a:rPr lang="ru-RU" sz="3200" dirty="0" smtClean="0"/>
            </a:br>
            <a:r>
              <a:rPr lang="ru-RU" sz="3200" dirty="0" smtClean="0"/>
              <a:t>педагога дополнительного образования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4400" dirty="0" smtClean="0"/>
              <a:t>Кузоваткиной Александры Александровны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24558"/>
          </a:xfrm>
        </p:spPr>
        <p:txBody>
          <a:bodyPr>
            <a:normAutofit fontScale="92500" lnSpcReduction="20000"/>
          </a:bodyPr>
          <a:lstStyle/>
          <a:p>
            <a:r>
              <a:rPr lang="ru-RU" sz="2800" dirty="0" smtClean="0">
                <a:ln w="10541" cmpd="sng">
                  <a:solidFill>
                    <a:schemeClr val="tx1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 Творческие объединения «</a:t>
            </a:r>
            <a:r>
              <a:rPr lang="ru-RU" sz="2800" dirty="0" err="1" smtClean="0">
                <a:ln w="10541" cmpd="sng">
                  <a:solidFill>
                    <a:schemeClr val="tx1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Лего-конструирование</a:t>
            </a:r>
            <a:r>
              <a:rPr lang="ru-RU" sz="2800" dirty="0" smtClean="0">
                <a:ln w="10541" cmpd="sng">
                  <a:solidFill>
                    <a:schemeClr val="tx1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» посещали в 2018-2019 году учащиеся  2 -3классов.</a:t>
            </a:r>
            <a:br>
              <a:rPr lang="ru-RU" sz="2800" dirty="0" smtClean="0">
                <a:ln w="10541" cmpd="sng">
                  <a:solidFill>
                    <a:schemeClr val="tx1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n w="10541" cmpd="sng">
                  <a:solidFill>
                    <a:schemeClr val="tx1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Занятия проводились по образовательным программам которая была разработана на 2-3 года  обучения. </a:t>
            </a:r>
          </a:p>
          <a:p>
            <a:r>
              <a:rPr lang="ru-RU" sz="2800" dirty="0" smtClean="0">
                <a:ln w="10541" cmpd="sng">
                  <a:solidFill>
                    <a:schemeClr val="tx1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С первого года обучения группа полностью укомплектована. </a:t>
            </a:r>
            <a:br>
              <a:rPr lang="ru-RU" sz="2800" dirty="0" smtClean="0">
                <a:ln w="10541" cmpd="sng">
                  <a:solidFill>
                    <a:schemeClr val="tx1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n w="10541" cmpd="sng">
                  <a:solidFill>
                    <a:schemeClr val="tx1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   В течение всего периода обучения дети не меняются. Программа призвана выявлять, развивать, учитывать склонности детей. Она основана на длительном и многостороннем развитии детьми своих творческих способностей, начиная с 9 летнего возраста, через выполнение ими работ на вполне доступных материалах.</a:t>
            </a:r>
          </a:p>
          <a:p>
            <a:r>
              <a:rPr lang="ru-RU" sz="2800" dirty="0" smtClean="0">
                <a:ln w="10541" cmpd="sng">
                  <a:solidFill>
                    <a:schemeClr val="tx1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 Принцип формирования групп:</a:t>
            </a:r>
            <a:br>
              <a:rPr lang="ru-RU" sz="2800" dirty="0" smtClean="0">
                <a:ln w="10541" cmpd="sng">
                  <a:solidFill>
                    <a:schemeClr val="tx1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n w="10541" cmpd="sng">
                  <a:solidFill>
                    <a:schemeClr val="tx1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набор в объединения производится на добровольных началах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95996"/>
          </a:xfrm>
        </p:spPr>
        <p:txBody>
          <a:bodyPr>
            <a:normAutofit fontScale="77500" lnSpcReduction="20000"/>
          </a:bodyPr>
          <a:lstStyle/>
          <a:p>
            <a:r>
              <a:rPr lang="ru-RU" sz="2800" dirty="0" smtClean="0">
                <a:ln w="500">
                  <a:solidFill>
                    <a:srgbClr val="FF000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 программы: 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- обеспечить дополнительную возможность развития детей 9-11 лет, их самовыражение в техническом творчестве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-развитие элементов логического мышления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Развитие пространственного воображения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Развитие тонкой моторики пальцев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Развитие умения работать по предложенным инструкциям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Ознакомление с основными принципами механики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n w="500">
                  <a:solidFill>
                    <a:srgbClr val="FF000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br>
              <a:rPr lang="ru-RU" sz="2800" dirty="0" smtClean="0">
                <a:ln w="500">
                  <a:solidFill>
                    <a:srgbClr val="FF000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совершенствование навыков классификации</a:t>
            </a:r>
          </a:p>
          <a:p>
            <a:r>
              <a:rPr lang="ru-RU" dirty="0" smtClean="0"/>
              <a:t>Активизация памяти и внимания</a:t>
            </a:r>
          </a:p>
          <a:p>
            <a:r>
              <a:rPr lang="ru-RU" dirty="0" smtClean="0"/>
              <a:t>Обучение планированию процесса создания собственной модели и совместного проекта</a:t>
            </a:r>
          </a:p>
          <a:p>
            <a:r>
              <a:rPr lang="ru-RU" dirty="0" smtClean="0"/>
              <a:t>Развитие речи и коммуникативных  способностей</a:t>
            </a:r>
          </a:p>
          <a:p>
            <a:r>
              <a:rPr lang="ru-RU" dirty="0" smtClean="0"/>
              <a:t>Закрепление навыков ориентирования в пространстве</a:t>
            </a:r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285884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Занятия по «</a:t>
            </a:r>
            <a:r>
              <a:rPr lang="ru-RU" sz="3200" dirty="0" err="1" smtClean="0"/>
              <a:t>Лего-робототехнике</a:t>
            </a:r>
            <a:r>
              <a:rPr lang="ru-RU" sz="3200" dirty="0" smtClean="0"/>
              <a:t>»</a:t>
            </a:r>
            <a:endParaRPr lang="ru-RU" sz="3200" dirty="0"/>
          </a:p>
        </p:txBody>
      </p:sp>
      <p:pic>
        <p:nvPicPr>
          <p:cNvPr id="1026" name="Picture 2" descr="F:\Кузоваткина\IMG1019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86050" y="1928802"/>
            <a:ext cx="3309950" cy="42330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071570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/>
              <a:t>Лего – конструирование </a:t>
            </a:r>
            <a:br>
              <a:rPr lang="ru-RU" sz="4000" dirty="0" smtClean="0"/>
            </a:br>
            <a:r>
              <a:rPr lang="ru-RU" sz="4000" dirty="0" smtClean="0"/>
              <a:t>«Грузовая машина»</a:t>
            </a:r>
            <a:endParaRPr lang="ru-RU" sz="4000" dirty="0"/>
          </a:p>
        </p:txBody>
      </p:sp>
      <p:pic>
        <p:nvPicPr>
          <p:cNvPr id="2050" name="Picture 2" descr="F:\Кузоваткина\IMG102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1397000"/>
            <a:ext cx="3810016" cy="4318016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928694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Открытое занятие по теме </a:t>
            </a:r>
            <a:br>
              <a:rPr lang="ru-RU" sz="3200" dirty="0" smtClean="0"/>
            </a:br>
            <a:r>
              <a:rPr lang="ru-RU" sz="3200" dirty="0" smtClean="0"/>
              <a:t>«Разнообразие животных».</a:t>
            </a:r>
            <a:endParaRPr lang="ru-RU" sz="3200" dirty="0"/>
          </a:p>
        </p:txBody>
      </p:sp>
      <p:pic>
        <p:nvPicPr>
          <p:cNvPr id="3074" name="Picture 2" descr="F:\Кузоваткина\IMG1024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14612" y="1785926"/>
            <a:ext cx="3381388" cy="43759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57422" y="0"/>
            <a:ext cx="50720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Моделирование по теме «Башенка».</a:t>
            </a:r>
            <a:endParaRPr lang="ru-RU" sz="3600" dirty="0"/>
          </a:p>
        </p:txBody>
      </p:sp>
      <p:pic>
        <p:nvPicPr>
          <p:cNvPr id="4098" name="Picture 2" descr="F:\Кузоваткина\IMG1020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2071678"/>
            <a:ext cx="3048000" cy="4064000"/>
          </a:xfrm>
          <a:prstGeom prst="rect">
            <a:avLst/>
          </a:prstGeom>
          <a:noFill/>
        </p:spPr>
      </p:pic>
      <p:pic>
        <p:nvPicPr>
          <p:cNvPr id="4099" name="Picture 3" descr="F:\Кузоваткина\IMG102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2071678"/>
            <a:ext cx="3048000" cy="40640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928694"/>
          </a:xfrm>
        </p:spPr>
        <p:txBody>
          <a:bodyPr/>
          <a:lstStyle/>
          <a:p>
            <a:pPr algn="ctr"/>
            <a:r>
              <a:rPr lang="ru-RU" dirty="0" smtClean="0"/>
              <a:t>Защита проекта по Лего  конструированию</a:t>
            </a:r>
            <a:endParaRPr lang="ru-RU" dirty="0"/>
          </a:p>
        </p:txBody>
      </p:sp>
      <p:pic>
        <p:nvPicPr>
          <p:cNvPr id="5122" name="Picture 2" descr="F:\Кузоваткина\IMG102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714488"/>
            <a:ext cx="3048000" cy="4064000"/>
          </a:xfrm>
          <a:prstGeom prst="rect">
            <a:avLst/>
          </a:prstGeom>
          <a:noFill/>
        </p:spPr>
      </p:pic>
      <p:pic>
        <p:nvPicPr>
          <p:cNvPr id="5123" name="Picture 3" descr="F:\Кузоваткина\IMG102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1785926"/>
            <a:ext cx="3048000" cy="406400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928694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Мастер - класс «Машины будущего».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F:\Кузоваткина\IMG1023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1857364"/>
            <a:ext cx="3048000" cy="4064000"/>
          </a:xfrm>
          <a:prstGeom prst="rect">
            <a:avLst/>
          </a:prstGeom>
          <a:noFill/>
        </p:spPr>
      </p:pic>
      <p:pic>
        <p:nvPicPr>
          <p:cNvPr id="6147" name="Picture 3" descr="F:\Кузоваткина\IMG102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857364"/>
            <a:ext cx="3048000" cy="40640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71438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Путешествие по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Лего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- стране: исследователи.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F:\Кузоваткина\IMG1024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2000240"/>
            <a:ext cx="3048000" cy="4064000"/>
          </a:xfrm>
          <a:prstGeom prst="rect">
            <a:avLst/>
          </a:prstGeom>
          <a:noFill/>
        </p:spPr>
      </p:pic>
      <p:pic>
        <p:nvPicPr>
          <p:cNvPr id="7171" name="Picture 3" descr="F:\Кузоваткина\IMG1024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1928802"/>
            <a:ext cx="3048000" cy="4064000"/>
          </a:xfrm>
          <a:prstGeom prst="rect">
            <a:avLst/>
          </a:prstGeom>
          <a:noFill/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28662" y="0"/>
            <a:ext cx="61436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Конструирование на свободную тему «Фантазируй»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F:\Кузоваткина\IMG1025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2000240"/>
            <a:ext cx="3048000" cy="4064000"/>
          </a:xfrm>
          <a:prstGeom prst="rect">
            <a:avLst/>
          </a:prstGeom>
          <a:noFill/>
        </p:spPr>
      </p:pic>
      <p:pic>
        <p:nvPicPr>
          <p:cNvPr id="8195" name="Picture 3" descr="F:\Кузоваткина\IMG102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2071678"/>
            <a:ext cx="3048000" cy="4064000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2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726</TotalTime>
  <Words>65</Words>
  <Application>Microsoft Office PowerPoint</Application>
  <PresentationFormat>Экран (4:3)</PresentationFormat>
  <Paragraphs>22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Поток</vt:lpstr>
      <vt:lpstr>Творческая жизнь  творческого объединения    «Лего - конструирование»  за 2019 - 2020учебный год  педагога дополнительного образования  Кузоваткиной Александры Александровны </vt:lpstr>
      <vt:lpstr>Слайд 2</vt:lpstr>
      <vt:lpstr>Слайд 3</vt:lpstr>
      <vt:lpstr>Занятия по «Лего-робототехнике»</vt:lpstr>
      <vt:lpstr>Лего – конструирование  «Грузовая машина»</vt:lpstr>
      <vt:lpstr>Открытое занятие по теме  «Разнообразие животных».</vt:lpstr>
      <vt:lpstr>Слайд 7</vt:lpstr>
      <vt:lpstr>Слайд 8</vt:lpstr>
      <vt:lpstr>Мастер - класс «Машины будущего».</vt:lpstr>
      <vt:lpstr>Путешествие по Лего - стране: исследователи.</vt:lpstr>
      <vt:lpstr>Слайд 11</vt:lpstr>
      <vt:lpstr>Слайд 12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Отчёт за 2017-2018учебный год педагога дополнительного образования  Разгариной Валентины Анатольевны</dc:title>
  <dc:creator>Валентина</dc:creator>
  <cp:lastModifiedBy>User</cp:lastModifiedBy>
  <cp:revision>69</cp:revision>
  <dcterms:created xsi:type="dcterms:W3CDTF">2018-06-20T19:33:54Z</dcterms:created>
  <dcterms:modified xsi:type="dcterms:W3CDTF">2020-05-29T06:25:43Z</dcterms:modified>
</cp:coreProperties>
</file>